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15"/>
    <p:restoredTop sz="94664"/>
  </p:normalViewPr>
  <p:slideViewPr>
    <p:cSldViewPr snapToGrid="0" snapToObjects="1" showGuides="1">
      <p:cViewPr varScale="1">
        <p:scale>
          <a:sx n="103" d="100"/>
          <a:sy n="103" d="100"/>
        </p:scale>
        <p:origin x="87" y="93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dward Liu" userId="409a1ca903c1ab3b" providerId="LiveId" clId="{2B7C3249-8372-4298-95C8-E657D6ADE047}"/>
    <pc:docChg chg="modMainMaster">
      <pc:chgData name="Edward Liu" userId="409a1ca903c1ab3b" providerId="LiveId" clId="{2B7C3249-8372-4298-95C8-E657D6ADE047}" dt="2021-09-06T09:05:12.020" v="2" actId="20577"/>
      <pc:docMkLst>
        <pc:docMk/>
      </pc:docMkLst>
      <pc:sldMasterChg chg="modSldLayout">
        <pc:chgData name="Edward Liu" userId="409a1ca903c1ab3b" providerId="LiveId" clId="{2B7C3249-8372-4298-95C8-E657D6ADE047}" dt="2021-09-06T09:05:12.020" v="2" actId="20577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2B7C3249-8372-4298-95C8-E657D6ADE047}" dt="2021-09-06T09:05:12.020" v="2" actId="20577"/>
          <pc:sldLayoutMkLst>
            <pc:docMk/>
            <pc:sldMasterMk cId="4101059370" sldId="2147483648"/>
            <pc:sldLayoutMk cId="1404216620" sldId="2147483653"/>
          </pc:sldLayoutMkLst>
          <pc:spChg chg="mod">
            <ac:chgData name="Edward Liu" userId="409a1ca903c1ab3b" providerId="LiveId" clId="{2B7C3249-8372-4298-95C8-E657D6ADE047}" dt="2021-09-06T09:05:12.020" v="2" actId="20577"/>
            <ac:spMkLst>
              <pc:docMk/>
              <pc:sldMasterMk cId="4101059370" sldId="2147483648"/>
              <pc:sldLayoutMk cId="1404216620" sldId="2147483653"/>
              <ac:spMk id="15" creationId="{3BC76BBF-3DF0-4442-A14E-914F5A5A73FE}"/>
            </ac:spMkLst>
          </pc:spChg>
        </pc:sldLayoutChg>
      </pc:sldMasterChg>
    </pc:docChg>
  </pc:docChgLst>
  <pc:docChgLst>
    <pc:chgData name="Edward Liu" userId="409a1ca903c1ab3b" providerId="LiveId" clId="{E5E2DDA8-C6B5-42B5-89F1-F6F97C259DC2}"/>
    <pc:docChg chg="modMainMaster">
      <pc:chgData name="Edward Liu" userId="409a1ca903c1ab3b" providerId="LiveId" clId="{E5E2DDA8-C6B5-42B5-89F1-F6F97C259DC2}" dt="2022-03-08T08:18:28.866" v="6" actId="20577"/>
      <pc:docMkLst>
        <pc:docMk/>
      </pc:docMkLst>
      <pc:sldMasterChg chg="modSldLayout">
        <pc:chgData name="Edward Liu" userId="409a1ca903c1ab3b" providerId="LiveId" clId="{E5E2DDA8-C6B5-42B5-89F1-F6F97C259DC2}" dt="2022-03-08T08:18:28.866" v="6" actId="20577"/>
        <pc:sldMasterMkLst>
          <pc:docMk/>
          <pc:sldMasterMk cId="4101059370" sldId="2147483648"/>
        </pc:sldMasterMkLst>
        <pc:sldLayoutChg chg="modSp mod">
          <pc:chgData name="Edward Liu" userId="409a1ca903c1ab3b" providerId="LiveId" clId="{E5E2DDA8-C6B5-42B5-89F1-F6F97C259DC2}" dt="2022-03-08T08:18:28.866" v="6" actId="20577"/>
          <pc:sldLayoutMkLst>
            <pc:docMk/>
            <pc:sldMasterMk cId="4101059370" sldId="2147483648"/>
            <pc:sldLayoutMk cId="1404216620" sldId="2147483653"/>
          </pc:sldLayoutMkLst>
          <pc:spChg chg="mod">
            <ac:chgData name="Edward Liu" userId="409a1ca903c1ab3b" providerId="LiveId" clId="{E5E2DDA8-C6B5-42B5-89F1-F6F97C259DC2}" dt="2022-03-08T08:18:28.866" v="6" actId="20577"/>
            <ac:spMkLst>
              <pc:docMk/>
              <pc:sldMasterMk cId="4101059370" sldId="2147483648"/>
              <pc:sldLayoutMk cId="1404216620" sldId="2147483653"/>
              <ac:spMk id="15" creationId="{3BC76BBF-3DF0-4442-A14E-914F5A5A73FE}"/>
            </ac:spMkLst>
          </pc:spChg>
          <pc:spChg chg="mod">
            <ac:chgData name="Edward Liu" userId="409a1ca903c1ab3b" providerId="LiveId" clId="{E5E2DDA8-C6B5-42B5-89F1-F6F97C259DC2}" dt="2022-01-10T09:30:21.124" v="0"/>
            <ac:spMkLst>
              <pc:docMk/>
              <pc:sldMasterMk cId="4101059370" sldId="2147483648"/>
              <pc:sldLayoutMk cId="1404216620" sldId="2147483653"/>
              <ac:spMk id="22" creationId="{E7BEA386-21A5-4850-86B8-C968E0F52064}"/>
            </ac:spMkLst>
          </pc:spChg>
          <pc:spChg chg="mod">
            <ac:chgData name="Edward Liu" userId="409a1ca903c1ab3b" providerId="LiveId" clId="{E5E2DDA8-C6B5-42B5-89F1-F6F97C259DC2}" dt="2022-01-10T09:30:22.703" v="1"/>
            <ac:spMkLst>
              <pc:docMk/>
              <pc:sldMasterMk cId="4101059370" sldId="2147483648"/>
              <pc:sldLayoutMk cId="1404216620" sldId="2147483653"/>
              <ac:spMk id="25" creationId="{040D1985-BA82-4593-AB53-3E069FC3C670}"/>
            </ac:spMkLst>
          </pc:spChg>
          <pc:spChg chg="mod">
            <ac:chgData name="Edward Liu" userId="409a1ca903c1ab3b" providerId="LiveId" clId="{E5E2DDA8-C6B5-42B5-89F1-F6F97C259DC2}" dt="2022-01-10T09:30:23.922" v="2"/>
            <ac:spMkLst>
              <pc:docMk/>
              <pc:sldMasterMk cId="4101059370" sldId="2147483648"/>
              <pc:sldLayoutMk cId="1404216620" sldId="2147483653"/>
              <ac:spMk id="34" creationId="{C8AC0FFB-BED8-4B21-A077-BA02B1C9F30D}"/>
            </ac:spMkLst>
          </pc:sp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-SPM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4">
            <a:extLst>
              <a:ext uri="{FF2B5EF4-FFF2-40B4-BE49-F238E27FC236}">
                <a16:creationId xmlns:a16="http://schemas.microsoft.com/office/drawing/2014/main" id="{3DC1473D-08BA-4961-90BB-2F931F8F33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 7">
            <a:extLst>
              <a:ext uri="{FF2B5EF4-FFF2-40B4-BE49-F238E27FC236}">
                <a16:creationId xmlns:a16="http://schemas.microsoft.com/office/drawing/2014/main" id="{D617E22C-070E-4DA8-9D85-7974846475C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9" name="图片 10">
            <a:extLst>
              <a:ext uri="{FF2B5EF4-FFF2-40B4-BE49-F238E27FC236}">
                <a16:creationId xmlns:a16="http://schemas.microsoft.com/office/drawing/2014/main" id="{138B1BE9-E593-43DA-98E8-3721B44DEE1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7017" y="1009795"/>
            <a:ext cx="428786" cy="360000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DB759D1B-FB16-4307-B3AF-6D225F5EB8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96000" y="1872202"/>
            <a:ext cx="7265367" cy="1074551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kumimoji="1" lang="en-US" sz="32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r>
              <a:rPr lang="en-US" dirty="0"/>
              <a:t>Click to type the title of your article </a:t>
            </a:r>
          </a:p>
        </p:txBody>
      </p:sp>
      <p:sp>
        <p:nvSpPr>
          <p:cNvPr id="15" name="文本框 9">
            <a:extLst>
              <a:ext uri="{FF2B5EF4-FFF2-40B4-BE49-F238E27FC236}">
                <a16:creationId xmlns:a16="http://schemas.microsoft.com/office/drawing/2014/main" id="{3BC76BBF-3DF0-4442-A14E-914F5A5A73FE}"/>
              </a:ext>
            </a:extLst>
          </p:cNvPr>
          <p:cNvSpPr txBox="1"/>
          <p:nvPr userDrawn="1"/>
        </p:nvSpPr>
        <p:spPr>
          <a:xfrm>
            <a:off x="9712411" y="5951889"/>
            <a:ext cx="180170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zh-CN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MAY</a:t>
            </a:r>
            <a:r>
              <a:rPr kumimoji="1" lang="zh-CN" altLang="en-US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 </a:t>
            </a:r>
            <a:r>
              <a:rPr kumimoji="1" lang="en-US" altLang="zh-CN" sz="1400" b="1" dirty="0">
                <a:solidFill>
                  <a:schemeClr val="bg1"/>
                </a:solidFill>
                <a:latin typeface="Century Gothic" panose="020B0502020202020204" pitchFamily="34" charset="0"/>
              </a:rPr>
              <a:t>2022</a:t>
            </a:r>
            <a:endParaRPr kumimoji="1" lang="zh-CN" altLang="en-US" sz="1400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57E2392D-3716-496C-9769-8DF2D8FB422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95438" y="4229101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E7BEA386-21A5-4850-86B8-C968E0F5206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95438" y="4439388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23" name="Text Placeholder 18">
            <a:extLst>
              <a:ext uri="{FF2B5EF4-FFF2-40B4-BE49-F238E27FC236}">
                <a16:creationId xmlns:a16="http://schemas.microsoft.com/office/drawing/2014/main" id="{FC231CB2-42F5-4BF9-A79C-65BEC423EE3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95438" y="4652127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Email</a:t>
            </a:r>
            <a:endParaRPr lang="en-US" dirty="0"/>
          </a:p>
        </p:txBody>
      </p:sp>
      <p:sp>
        <p:nvSpPr>
          <p:cNvPr id="24" name="Text Placeholder 18">
            <a:extLst>
              <a:ext uri="{FF2B5EF4-FFF2-40B4-BE49-F238E27FC236}">
                <a16:creationId xmlns:a16="http://schemas.microsoft.com/office/drawing/2014/main" id="{E8C5C15E-A09A-4E44-AEDB-D15F920AE4D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95438" y="51196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040D1985-BA82-4593-AB53-3E069FC3C67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95438" y="5329889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Affiliation</a:t>
            </a:r>
            <a:endParaRPr lang="en-US" dirty="0"/>
          </a:p>
        </p:txBody>
      </p:sp>
      <p:sp>
        <p:nvSpPr>
          <p:cNvPr id="33" name="Text Placeholder 18">
            <a:extLst>
              <a:ext uri="{FF2B5EF4-FFF2-40B4-BE49-F238E27FC236}">
                <a16:creationId xmlns:a16="http://schemas.microsoft.com/office/drawing/2014/main" id="{905D39AF-7E4C-4677-87CF-853508A1C0D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96000" y="5800915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 dirty="0"/>
              <a:t>Author’s name</a:t>
            </a:r>
            <a:endParaRPr lang="en-US" dirty="0"/>
          </a:p>
        </p:txBody>
      </p:sp>
      <p:sp>
        <p:nvSpPr>
          <p:cNvPr id="34" name="Text Placeholder 18">
            <a:extLst>
              <a:ext uri="{FF2B5EF4-FFF2-40B4-BE49-F238E27FC236}">
                <a16:creationId xmlns:a16="http://schemas.microsoft.com/office/drawing/2014/main" id="{C8AC0FFB-BED8-4B21-A077-BA02B1C9F30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596000" y="6011202"/>
            <a:ext cx="3359150" cy="201584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kumimoji="1" lang="en-US" sz="1400" b="1" kern="1200" dirty="0">
                <a:solidFill>
                  <a:schemeClr val="bg1"/>
                </a:solidFill>
                <a:latin typeface="Century Gothic" panose="020B0502020202020204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altLang="zh-CN"/>
              <a:t>Affiliation</a:t>
            </a:r>
            <a:endParaRPr lang="en-US" dirty="0"/>
          </a:p>
        </p:txBody>
      </p:sp>
      <p:pic>
        <p:nvPicPr>
          <p:cNvPr id="20" name="图片 1">
            <a:extLst>
              <a:ext uri="{FF2B5EF4-FFF2-40B4-BE49-F238E27FC236}">
                <a16:creationId xmlns:a16="http://schemas.microsoft.com/office/drawing/2014/main" id="{8CF29BE7-230D-4AA9-91BF-7F98B95323F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47194" y="4993555"/>
            <a:ext cx="62561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42166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34C38037-8AD6-F84A-B64A-4B31572FD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6DD8C0E-BB33-1047-81E4-474E3426578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1455E15-E43A-C54A-9E08-291F53466C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FE59AE-BED1-7549-95C3-EBB2A499DC0C}" type="datetimeFigureOut">
              <a:rPr kumimoji="1" lang="zh-CN" altLang="en-US" smtClean="0"/>
              <a:t>2022/3/8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851959D-08DB-C64C-A9C9-4FC2DE4E2A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298D50-B507-E848-9772-4D57A0827E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C7B7BC-588F-534C-A287-2D4F720E277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010593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4F85808C-A02F-485D-9187-EEEA11524B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55C95CE-E315-4370-B36A-8E166084824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A64B08A-7705-42A7-BAF0-30E694B9FD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14E56944-F7AF-49B8-9655-598498E43D5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11E43256-520C-4864-8080-3E2B4280A7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50A36608-01B6-4DDE-8551-EB2132D0A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B1268DE6-DD98-47B1-9547-B4BA852E362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3A3BF002-615C-4DEB-94C9-7DC15E18F03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7105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Century Gothic</vt:lpstr>
      <vt:lpstr>Office 主题​​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User</dc:creator>
  <cp:lastModifiedBy>Edward Liu</cp:lastModifiedBy>
  <cp:revision>7</cp:revision>
  <dcterms:created xsi:type="dcterms:W3CDTF">2021-07-01T06:28:28Z</dcterms:created>
  <dcterms:modified xsi:type="dcterms:W3CDTF">2022-03-08T08:18:34Z</dcterms:modified>
</cp:coreProperties>
</file>